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306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Sistema de Gestión de Procesos Grupo_01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9765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Este sistema simula la gestión de procesos en un sistema operativo, permitiendo registrar, priorizar, asignar memoria y ejecutar procesos de manera eficiente.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5159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2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500" y="3432096"/>
            <a:ext cx="11077218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Análisis del Problema: Gestión Eficiente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9500" y="4395907"/>
            <a:ext cx="13111401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Administrar múltiples programas simultáneamente es un desafío. Nuestro sistema simula esto, permitiendo registrar, priorizar, asignar memoria y ejecutar procesos en orden de importancia para evitar colapsos.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9500" y="5334357"/>
            <a:ext cx="488275" cy="488275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6" name="Text 3"/>
          <p:cNvSpPr/>
          <p:nvPr/>
        </p:nvSpPr>
        <p:spPr>
          <a:xfrm>
            <a:off x="850404" y="5386983"/>
            <a:ext cx="306348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464707" y="5408890"/>
            <a:ext cx="294405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Registro de Procesos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464707" y="5858113"/>
            <a:ext cx="571488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Añadir nuevos procesos como al abrir un programa.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50812" y="5334357"/>
            <a:ext cx="488275" cy="488275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7541716" y="5386983"/>
            <a:ext cx="306348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156019" y="5408890"/>
            <a:ext cx="255305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Priorización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156019" y="5858113"/>
            <a:ext cx="571488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Asignar mayor prioridad a tareas críticas como antivirus.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9500" y="6639282"/>
            <a:ext cx="488275" cy="488275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850404" y="6691908"/>
            <a:ext cx="306348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464707" y="6713815"/>
            <a:ext cx="3309342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Asignación de Memoria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464707" y="7163038"/>
            <a:ext cx="571488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Gestionar la RAM para evitar agotamiento de recursos.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450812" y="6639282"/>
            <a:ext cx="488275" cy="488275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8" name="Text 15"/>
          <p:cNvSpPr/>
          <p:nvPr/>
        </p:nvSpPr>
        <p:spPr>
          <a:xfrm>
            <a:off x="7541716" y="6691908"/>
            <a:ext cx="306348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156019" y="6713815"/>
            <a:ext cx="28891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Ejecución Ordenada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8156019" y="7163038"/>
            <a:ext cx="571488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Ejecutar procesos según su importancia.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3969"/>
            <a:ext cx="86750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Requerimientos del Sistema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5673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sistema debe gestionar procesos, planificar la CPU y administrar la memoria. Priorizamos rendimiento y una interfaz sencilla en C++ estándar.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7313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Funcionales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32256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Añadir, eliminar, buscar procesos.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7231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Ordenar y simular ejecución de CPU.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02206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Asignar y liberar memoria.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48878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Mostrar uso de memoria.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37313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 Funcionales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57813" y="432256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Rendimiento rápido con listas enlazadas.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357813" y="517231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Cola de prioridad para gestión.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357813" y="563903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Menú sencillo en consola.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357813" y="610576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Mensajes claros al usuario.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77901" y="37313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Tecnología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77901" y="432256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Solo C++ estándar.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9877901" y="478928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Desarrollado en Dev-C++.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810101"/>
            <a:ext cx="7583567" cy="1311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Estructuras de Datos Elegidas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66617" y="2455783"/>
            <a:ext cx="7583567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Seleccionamos estructuras clave para simular un sistema operativo real: lista enlazada para procesos, cola de prioridad para CPU y pila para memoria.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6617" y="3776663"/>
            <a:ext cx="7583567" cy="3642836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74237" y="3784283"/>
            <a:ext cx="7567493" cy="6393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497955" y="3925610"/>
            <a:ext cx="207264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Parte del Sistema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023985" y="3925610"/>
            <a:ext cx="206883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Estructura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546205" y="3925610"/>
            <a:ext cx="207264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¿Por qué?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4237" y="4423648"/>
            <a:ext cx="7567493" cy="9960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97955" y="4564975"/>
            <a:ext cx="2072640" cy="713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Lista de todos los procesos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023985" y="4564975"/>
            <a:ext cx="2068830" cy="713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Lista enlazada simple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546205" y="4564975"/>
            <a:ext cx="2072640" cy="713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Fácil añadir/eliminar dinámicamente.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74237" y="5419725"/>
            <a:ext cx="7567493" cy="9960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97955" y="5561052"/>
            <a:ext cx="207264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Planificador de CPU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023985" y="5561052"/>
            <a:ext cx="206883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Cola de prioridad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546205" y="5561052"/>
            <a:ext cx="2072640" cy="713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Atiende lo urgente primero.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74237" y="6415802"/>
            <a:ext cx="7567493" cy="9960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497955" y="6557129"/>
            <a:ext cx="207264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Gestor de Memoria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023985" y="6557129"/>
            <a:ext cx="206883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Pila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546205" y="6557129"/>
            <a:ext cx="2072640" cy="713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Simula liberación de memoria (LIFO).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016" y="549235"/>
            <a:ext cx="7745968" cy="1174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Diseño de la Solución: Estructuras y Operaciones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99016" y="2023467"/>
            <a:ext cx="7745968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sistema integra una estructura Proceso, ListaProcesos, ColaCPU y PilaMemoria. Estas clases gestionan procesos, planifican la ejecución y administran la memoria.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16" y="2887266"/>
            <a:ext cx="998577" cy="11983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97154" y="3086933"/>
            <a:ext cx="248066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Estructura Proceso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997154" y="3500438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Define ID, nombre, prioridad y memoria del proceso.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6" y="4085630"/>
            <a:ext cx="998577" cy="11983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97154" y="4285298"/>
            <a:ext cx="2611279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Clase ListaProcesos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997154" y="4698802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Gestiona todos los procesos con operaciones CRUD.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6" y="5283994"/>
            <a:ext cx="998577" cy="11983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97154" y="5483662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Clase ColaCPU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997154" y="5897166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Planifica la ejecución por prioridad.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16" y="6482358"/>
            <a:ext cx="998577" cy="119836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97154" y="6682026"/>
            <a:ext cx="244506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Clase PilaMemoria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997154" y="7095530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Asigna y libera memoria, mostrando estadísticas.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112172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Flujo del Programa y Características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2143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programa principal ofrece un menú interactivo para gestionar procesos, planificar CPU y memoria, y visualizar información. Destaca la gestión integrada y estadísticas de memoria.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872972" y="3369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Menú Interactivo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865126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Permite gestionar procesos, CPU y memoria.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16" y="3701534"/>
            <a:ext cx="358140" cy="4476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1243" y="3369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Gestión Integrada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41243" y="3865126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Estructuras trabajan juntas con punteros comunes.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88" y="4087297"/>
            <a:ext cx="358140" cy="4476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41243" y="5816203"/>
            <a:ext cx="32838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Asignación Dinámica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41243" y="631174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Uso de 'new' y 'delete' para memoria manual.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5" y="6298168"/>
            <a:ext cx="358140" cy="4476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55821" y="5816203"/>
            <a:ext cx="38333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Estadísticas de Memoria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837724" y="631174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Muestra memoria total, usada, disponible y porcentaje.</a:t>
            </a:r>
            <a:endParaRPr lang="en-US" sz="18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753" y="5912406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3408"/>
            <a:ext cx="6628686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Justificación del Diseño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4023" y="1657826"/>
            <a:ext cx="13122354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diseño simula un SO real, usando lista enlazada para flexibilidad, cola de prioridad para ejecución y pila para memoria LIFO. La integración y la interfaz sencilla son clave.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2665" y="2589252"/>
            <a:ext cx="1623774" cy="1221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82985" y="3161467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5061823" y="280463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Integración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061823" y="3250644"/>
            <a:ext cx="451401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Punteros comunes evitan duplicación de datos.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900255" y="3822263"/>
            <a:ext cx="8922306" cy="15240"/>
          </a:xfrm>
          <a:prstGeom prst="roundRect">
            <a:avLst>
              <a:gd name="adj" fmla="val 212050"/>
            </a:avLst>
          </a:prstGeom>
          <a:solidFill>
            <a:srgbClr val="44426B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58" y="3864412"/>
            <a:ext cx="3247668" cy="12213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82985" y="4285774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5873710" y="407979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Pila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873710" y="4525804"/>
            <a:ext cx="480024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Simula liberación de memoria LIFO y estadísticas.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5712143" y="5097423"/>
            <a:ext cx="8110418" cy="15240"/>
          </a:xfrm>
          <a:prstGeom prst="roundRect">
            <a:avLst>
              <a:gd name="adj" fmla="val 212050"/>
            </a:avLst>
          </a:prstGeom>
          <a:solidFill>
            <a:srgbClr val="44426B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71" y="5139571"/>
            <a:ext cx="4871561" cy="12213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83104" y="5560933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1"/>
          <p:cNvSpPr/>
          <p:nvPr/>
        </p:nvSpPr>
        <p:spPr>
          <a:xfrm>
            <a:off x="6685717" y="535495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Cola de Prioridad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6685717" y="5800963"/>
            <a:ext cx="312467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Refleja planificador de CPU real.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6524149" y="6372582"/>
            <a:ext cx="7298412" cy="15240"/>
          </a:xfrm>
          <a:prstGeom prst="roundRect">
            <a:avLst>
              <a:gd name="adj" fmla="val 212050"/>
            </a:avLst>
          </a:prstGeom>
          <a:solidFill>
            <a:srgbClr val="44426B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6414730"/>
            <a:ext cx="6495455" cy="122134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882985" y="6836093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350" dirty="0"/>
          </a:p>
        </p:txBody>
      </p:sp>
      <p:sp>
        <p:nvSpPr>
          <p:cNvPr id="21" name="Text 15"/>
          <p:cNvSpPr/>
          <p:nvPr/>
        </p:nvSpPr>
        <p:spPr>
          <a:xfrm>
            <a:off x="7497604" y="663011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Lista Enlazada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497604" y="7076122"/>
            <a:ext cx="351984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Permite gestión flexible de procesos.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642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Evidencias de Trabajo en Equipo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9343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Nuestro equipo demostró colaboración a través de commits claros, un plan de trabajo detallado y el uso de herramientas colaborativas como GitHub y Canva.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4111704"/>
            <a:ext cx="572453" cy="5724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492347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Repositorio GitHub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324124" y="5770959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Registro de commits y aportes individuales.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4111704"/>
            <a:ext cx="572453" cy="5724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3376" y="492347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Plan de Trabajo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13376" y="5770959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Documento con tareas y responsabilidades asignadas.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628" y="4111704"/>
            <a:ext cx="572453" cy="5724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2628" y="492347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Herramientas Colaborativas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2628" y="5770959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Uso de Canva para diseño y planificación.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2025-06-06T05:08:14Z</dcterms:created>
  <dcterms:modified xsi:type="dcterms:W3CDTF">2025-06-06T05:08:14Z</dcterms:modified>
</cp:coreProperties>
</file>